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AC5C"/>
    <a:srgbClr val="7C753E"/>
    <a:srgbClr val="B7202C"/>
    <a:srgbClr val="008000"/>
    <a:srgbClr val="66FF33"/>
    <a:srgbClr val="391E47"/>
    <a:srgbClr val="277DB3"/>
    <a:srgbClr val="30782C"/>
    <a:srgbClr val="38AAF8"/>
    <a:srgbClr val="448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30" d="100"/>
          <a:sy n="130" d="100"/>
        </p:scale>
        <p:origin x="-1104" y="-14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2EC02-461E-E4A1-78A3-212AD0E5B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4AA2B-C015-AD6E-40F9-D468C62FA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34622-03C6-E766-55A7-ABE6895E4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B531-B3B9-4E4C-9F1B-2CB5268F0BB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8ECFB-4775-568D-0243-A1E3EC57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74F71-B620-6FA3-D28E-49FAE94D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E1D3C-C2A4-4A5C-BD8D-73C8B49B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07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0567-9D28-8974-AB20-A6E2EC85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40B3B-53E3-CA40-CB84-642D8D5CE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E2C67-9486-29F1-F9A5-20D31FF22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B531-B3B9-4E4C-9F1B-2CB5268F0BB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248F2-B95E-37A6-CB96-84F8EA76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44C3E-B882-C39B-2441-EFA4C2333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E1D3C-C2A4-4A5C-BD8D-73C8B49B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91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854A31-E214-A47F-7332-14DEEAC6E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E391C-AF96-CB69-4FEA-C94A2863C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EB658-ECAC-254C-93BE-7A108D7CD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B531-B3B9-4E4C-9F1B-2CB5268F0BB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2456D-BA59-14D0-FBBC-FEB0EFB8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3033-223F-DF92-BE96-BEA44075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E1D3C-C2A4-4A5C-BD8D-73C8B49B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4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F8B9-3369-5681-3A9A-04D9A41F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94C78-82CF-529D-380B-6BC50D984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3CF68-30DE-1731-C09C-75A74DC9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B531-B3B9-4E4C-9F1B-2CB5268F0BB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0AA08-0453-FF37-F703-640C18FED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0287D-C072-5BA8-C1E6-0FE4AFD65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E1D3C-C2A4-4A5C-BD8D-73C8B49B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1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B31C-15AD-B8DE-D6F3-3CD0CD70B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1D624-C044-D11B-51BF-90418293C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28D74-160C-F6D5-743F-12AA6C53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B531-B3B9-4E4C-9F1B-2CB5268F0BB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7B0C4-7480-DC22-7B0F-4C9510E80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495EE-89BD-FA2D-369D-3A69DB946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E1D3C-C2A4-4A5C-BD8D-73C8B49B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3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2405-EB5A-A605-A648-2D2D92F1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9E7B7-A0BB-D7EF-A4D7-FCF535A2F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A5C89D-12D1-6358-98A6-5EB9DA772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48919-88F1-CAB8-9C47-C56411ADA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B531-B3B9-4E4C-9F1B-2CB5268F0BB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EA757-E40E-5EA2-2C0E-95826E690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DC9CE-2F35-37C1-A06B-005256F8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E1D3C-C2A4-4A5C-BD8D-73C8B49B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41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943D5-79CD-EABE-6B5E-174577F4A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F6C25-D892-8845-DBB3-1A0BD9C75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00A05-9B13-C976-01D7-B5DB0B1BD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2BC80A-662A-E81D-C3B9-82CFA0976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A0DEB1-64FF-1995-7E9C-A4129C692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955228-27DF-D0C7-C62A-B3413240C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B531-B3B9-4E4C-9F1B-2CB5268F0BB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A5799F-2C99-BA7A-02F3-71DC12CCE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CEC1F8-53F2-6F4A-B7D2-3136DEEFF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E1D3C-C2A4-4A5C-BD8D-73C8B49B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5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3D05-7736-0020-2617-B273D9A8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E67373-F7E6-2E08-5829-833AAD10A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B531-B3B9-4E4C-9F1B-2CB5268F0BB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0138C-8B82-A882-FEB9-AF4770B58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3EC65-2C50-2607-3FBE-1DEBA25F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E1D3C-C2A4-4A5C-BD8D-73C8B49B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05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F00AE-FDE0-AE08-0586-9BD326E55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B531-B3B9-4E4C-9F1B-2CB5268F0BB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2F012C-C62E-EF4B-A732-889A811D3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1433D-9B02-31B2-3B1A-A1EF37871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E1D3C-C2A4-4A5C-BD8D-73C8B49B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48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8609E-EB09-B179-9A54-CFBC7B72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00515-3310-6171-D35F-E1195995E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ECFEF-F0D8-72CA-D1D2-36CE4E134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BE877-F5A4-F654-C10F-33AB65688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B531-B3B9-4E4C-9F1B-2CB5268F0BB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F7AA2-E2DE-1DD2-02F1-99255D843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5E087-D2FE-3AB5-7BD2-7DEBD5D49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E1D3C-C2A4-4A5C-BD8D-73C8B49B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33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DA12-EF8A-E351-566E-84C29F040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0CEE86-D96A-236D-E90B-4180B39AC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35283-9A83-C26B-8525-4D98B902D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DB787-F00B-67B7-200C-97C6E653C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B531-B3B9-4E4C-9F1B-2CB5268F0BB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902BB-907D-2037-A952-CCFAA1DE8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D08B7-2A76-5EFA-EF29-4D939660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E1D3C-C2A4-4A5C-BD8D-73C8B49B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2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65A9B-F375-7AD5-65E4-2D2A9DF3B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CE197-0E93-5101-ECAA-C03C34A8F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734B1-5E54-549C-3886-899C5B2BE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8B531-B3B9-4E4C-9F1B-2CB5268F0BB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F7451-ECD5-F4BB-2B45-D16F195B4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C4CEA-F7BE-7FC3-4744-769039706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E1D3C-C2A4-4A5C-BD8D-73C8B49B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50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2.png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05A42C-85D7-FBDA-F8B3-1294D1D7D5DE}"/>
              </a:ext>
            </a:extLst>
          </p:cNvPr>
          <p:cNvSpPr txBox="1"/>
          <p:nvPr/>
        </p:nvSpPr>
        <p:spPr>
          <a:xfrm>
            <a:off x="0" y="435077"/>
            <a:ext cx="12191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-300" dirty="0">
                <a:solidFill>
                  <a:schemeClr val="bg2"/>
                </a:solidFill>
                <a:latin typeface="ColorTube" pitchFamily="50" charset="0"/>
              </a:rPr>
              <a:t>Stardew </a:t>
            </a:r>
          </a:p>
          <a:p>
            <a:pPr algn="ctr"/>
            <a:r>
              <a:rPr lang="en-US" sz="6000" spc="-300" dirty="0">
                <a:solidFill>
                  <a:schemeClr val="bg2"/>
                </a:solidFill>
                <a:latin typeface="ColorTube" pitchFamily="50" charset="0"/>
              </a:rPr>
              <a:t>Valley</a:t>
            </a:r>
          </a:p>
        </p:txBody>
      </p:sp>
    </p:spTree>
    <p:extLst>
      <p:ext uri="{BB962C8B-B14F-4D97-AF65-F5344CB8AC3E}">
        <p14:creationId xmlns:p14="http://schemas.microsoft.com/office/powerpoint/2010/main" val="3212346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D1CA32-A271-1067-CC6A-6BD38CD2F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5" r="73084" b="76405"/>
          <a:stretch>
            <a:fillRect/>
          </a:stretch>
        </p:blipFill>
        <p:spPr>
          <a:xfrm rot="16200000">
            <a:off x="4791723" y="720434"/>
            <a:ext cx="220014" cy="433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50B46F-E6E5-77D2-9DBF-DA1B12D14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05"/>
          <a:stretch>
            <a:fillRect/>
          </a:stretch>
        </p:blipFill>
        <p:spPr>
          <a:xfrm>
            <a:off x="6783946" y="96982"/>
            <a:ext cx="817418" cy="1253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E65C6-7C4E-86CB-2813-0E5811B51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9" r="74922" b="84130"/>
          <a:stretch>
            <a:fillRect/>
          </a:stretch>
        </p:blipFill>
        <p:spPr>
          <a:xfrm rot="16200000">
            <a:off x="4798454" y="508715"/>
            <a:ext cx="204988" cy="431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259CAD-8E64-FA67-6358-A2BB4DDA1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0" b="76231"/>
          <a:stretch>
            <a:fillRect/>
          </a:stretch>
        </p:blipFill>
        <p:spPr>
          <a:xfrm>
            <a:off x="6783946" y="1432559"/>
            <a:ext cx="817418" cy="1214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8A8E82-EF43-C771-C385-5C570500C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0" t="16532" r="74446" b="76231"/>
          <a:stretch>
            <a:fillRect/>
          </a:stretch>
        </p:blipFill>
        <p:spPr>
          <a:xfrm rot="16200000">
            <a:off x="4849514" y="1212110"/>
            <a:ext cx="207926" cy="369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83F04-003E-1A50-A760-E3710545B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0" t="1207" r="74305" b="91834"/>
          <a:stretch>
            <a:fillRect/>
          </a:stretch>
        </p:blipFill>
        <p:spPr>
          <a:xfrm rot="16200000">
            <a:off x="4277676" y="869170"/>
            <a:ext cx="208014" cy="355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DB4B91-97C4-8B7B-16EF-D5BDEAF83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8" b="69178"/>
          <a:stretch>
            <a:fillRect/>
          </a:stretch>
        </p:blipFill>
        <p:spPr>
          <a:xfrm>
            <a:off x="5791200" y="1905000"/>
            <a:ext cx="593271" cy="939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7A0639-6087-32C2-2516-3BC5557E3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44" r="75381" b="69178"/>
          <a:stretch>
            <a:fillRect/>
          </a:stretch>
        </p:blipFill>
        <p:spPr>
          <a:xfrm rot="16200000">
            <a:off x="4543030" y="3106318"/>
            <a:ext cx="150075" cy="301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0ABE1E-3B27-9EFD-F1CB-590B7CCED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17" b="89011"/>
          <a:stretch>
            <a:fillRect/>
          </a:stretch>
        </p:blipFill>
        <p:spPr>
          <a:xfrm rot="16200000">
            <a:off x="4520412" y="2846083"/>
            <a:ext cx="161440" cy="33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91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77CB59-3A8C-1762-413E-68722AFA3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" t="16567" r="76668" b="76968"/>
          <a:stretch>
            <a:fillRect/>
          </a:stretch>
        </p:blipFill>
        <p:spPr>
          <a:xfrm rot="16008222">
            <a:off x="5015978" y="1569499"/>
            <a:ext cx="138695" cy="2561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ABD832-533C-C5B0-C8D1-A107531EA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" t="1182" r="74023" b="91866"/>
          <a:stretch>
            <a:fillRect/>
          </a:stretch>
        </p:blipFill>
        <p:spPr>
          <a:xfrm rot="16200000">
            <a:off x="5001950" y="1368212"/>
            <a:ext cx="154814" cy="275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8BB70-12FA-F4C0-16C7-1C225DF35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" b="76968"/>
          <a:stretch>
            <a:fillRect/>
          </a:stretch>
        </p:blipFill>
        <p:spPr>
          <a:xfrm>
            <a:off x="7162958" y="1321364"/>
            <a:ext cx="606056" cy="912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FEC83E-EA32-3C45-22A7-697AF516E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40" b="92876"/>
          <a:stretch>
            <a:fillRect/>
          </a:stretch>
        </p:blipFill>
        <p:spPr>
          <a:xfrm rot="17547607">
            <a:off x="6128852" y="3103557"/>
            <a:ext cx="157034" cy="3257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8D4BAE-E0BF-D105-A984-E3DF451FE273}"/>
              </a:ext>
            </a:extLst>
          </p:cNvPr>
          <p:cNvSpPr/>
          <p:nvPr/>
        </p:nvSpPr>
        <p:spPr>
          <a:xfrm>
            <a:off x="1850453" y="2133600"/>
            <a:ext cx="435837" cy="4075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E140F9-094B-7C50-47F6-087DC9597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" b="80039"/>
          <a:stretch>
            <a:fillRect/>
          </a:stretch>
        </p:blipFill>
        <p:spPr>
          <a:xfrm>
            <a:off x="7769014" y="3476068"/>
            <a:ext cx="606056" cy="912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80B9EF-7EA7-675B-FC86-57A80137D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5" r="76211" b="80039"/>
          <a:stretch>
            <a:fillRect/>
          </a:stretch>
        </p:blipFill>
        <p:spPr>
          <a:xfrm rot="16200000">
            <a:off x="5523119" y="3869194"/>
            <a:ext cx="145019" cy="271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8D01FF-869D-0AD2-8411-C0177288C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03" b="91532"/>
          <a:stretch>
            <a:fillRect/>
          </a:stretch>
        </p:blipFill>
        <p:spPr>
          <a:xfrm rot="16200000">
            <a:off x="1964265" y="2109778"/>
            <a:ext cx="208215" cy="4358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FECE56-F709-708C-B4BF-D948005F3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68"/>
          <a:stretch>
            <a:fillRect/>
          </a:stretch>
        </p:blipFill>
        <p:spPr>
          <a:xfrm>
            <a:off x="3563367" y="1358872"/>
            <a:ext cx="609600" cy="912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1D775B-609B-8CB1-DAB8-9200412CA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 r="74759" b="76968"/>
          <a:stretch>
            <a:fillRect/>
          </a:stretch>
        </p:blipFill>
        <p:spPr>
          <a:xfrm rot="16200000">
            <a:off x="3120365" y="1974560"/>
            <a:ext cx="228401" cy="435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4655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4251BE-0B88-84A3-6455-8DB4F4BD1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39" b="84755"/>
          <a:stretch>
            <a:fillRect/>
          </a:stretch>
        </p:blipFill>
        <p:spPr>
          <a:xfrm>
            <a:off x="6229880" y="1476697"/>
            <a:ext cx="1236104" cy="16986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56B92A-0AF1-E14A-0E96-091E8DEDD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39" b="84786"/>
          <a:stretch>
            <a:fillRect/>
          </a:stretch>
        </p:blipFill>
        <p:spPr>
          <a:xfrm>
            <a:off x="4472973" y="1869074"/>
            <a:ext cx="1233672" cy="1698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550E41-FF6D-0445-21E8-8350F7CE7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00" b="84701"/>
          <a:stretch>
            <a:fillRect/>
          </a:stretch>
        </p:blipFill>
        <p:spPr>
          <a:xfrm>
            <a:off x="8625313" y="1946542"/>
            <a:ext cx="1233672" cy="1698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A8069-D668-CB59-C747-307BBF1D3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00" b="84814"/>
          <a:stretch>
            <a:fillRect/>
          </a:stretch>
        </p:blipFill>
        <p:spPr>
          <a:xfrm>
            <a:off x="1607292" y="1742982"/>
            <a:ext cx="1233672" cy="168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82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CD4F47-FE28-C7C3-F5FA-67902A14B337}"/>
              </a:ext>
            </a:extLst>
          </p:cNvPr>
          <p:cNvGrpSpPr/>
          <p:nvPr/>
        </p:nvGrpSpPr>
        <p:grpSpPr>
          <a:xfrm>
            <a:off x="6644640" y="647474"/>
            <a:ext cx="852824" cy="841248"/>
            <a:chOff x="5364480" y="643888"/>
            <a:chExt cx="852824" cy="8412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16D618-61B6-E1FD-6C7A-237D0300D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94" t="17774" r="71768" b="78500"/>
            <a:stretch>
              <a:fillRect/>
            </a:stretch>
          </p:blipFill>
          <p:spPr>
            <a:xfrm>
              <a:off x="5364480" y="643888"/>
              <a:ext cx="852824" cy="84124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DA95EA-CCEE-ABED-9F2D-BA01B52E7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183" y="838545"/>
              <a:ext cx="491817" cy="49181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0E5234A-1A45-CC51-B688-F90CB35A8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4" t="17774" r="71768" b="78500"/>
          <a:stretch>
            <a:fillRect/>
          </a:stretch>
        </p:blipFill>
        <p:spPr>
          <a:xfrm>
            <a:off x="7737167" y="1195397"/>
            <a:ext cx="852824" cy="84124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EBB744A-D525-D73E-9B97-D5432110B1E9}"/>
              </a:ext>
            </a:extLst>
          </p:cNvPr>
          <p:cNvGrpSpPr/>
          <p:nvPr/>
        </p:nvGrpSpPr>
        <p:grpSpPr>
          <a:xfrm>
            <a:off x="5491470" y="1683379"/>
            <a:ext cx="852824" cy="841248"/>
            <a:chOff x="5491470" y="1683379"/>
            <a:chExt cx="852824" cy="8412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2D9CBA-8103-ADC3-F3A7-92DF270F0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94" t="17774" r="71768" b="78500"/>
            <a:stretch>
              <a:fillRect/>
            </a:stretch>
          </p:blipFill>
          <p:spPr>
            <a:xfrm>
              <a:off x="5491470" y="1683379"/>
              <a:ext cx="852824" cy="8412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D2A396-9ED2-24F9-897A-26A70B6D7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582" y="1989703"/>
              <a:ext cx="228600" cy="2286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029E72-8354-455A-AEAD-DE9071A2488C}"/>
              </a:ext>
            </a:extLst>
          </p:cNvPr>
          <p:cNvGrpSpPr/>
          <p:nvPr/>
        </p:nvGrpSpPr>
        <p:grpSpPr>
          <a:xfrm>
            <a:off x="5065058" y="774281"/>
            <a:ext cx="852824" cy="842231"/>
            <a:chOff x="5065058" y="774281"/>
            <a:chExt cx="852824" cy="8422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67CB77A-5302-4A91-2A87-5F3282F47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94" t="17774" r="71768" b="78500"/>
            <a:stretch>
              <a:fillRect/>
            </a:stretch>
          </p:blipFill>
          <p:spPr>
            <a:xfrm>
              <a:off x="5065058" y="774773"/>
              <a:ext cx="852824" cy="8412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FA0684A-C31C-D197-3E3D-77BAF1B81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8544" l="25000" r="38500">
                          <a14:foregroundMark x1="31500" y1="79" x2="37250" y2="870"/>
                          <a14:foregroundMark x1="37250" y1="1345" x2="31250" y2="7832"/>
                          <a14:foregroundMark x1="25250" y1="4035" x2="25000" y2="1582"/>
                          <a14:foregroundMark x1="38500" y1="1424" x2="38500" y2="3560"/>
                          <a14:foregroundMark x1="33000" y1="8149" x2="35750" y2="7991"/>
                          <a14:foregroundMark x1="32750" y1="8544" x2="30250" y2="7753"/>
                          <a14:foregroundMark x1="29250" y1="8070" x2="34000" y2="7911"/>
                          <a14:foregroundMark x1="33250" y1="8386" x2="35500" y2="8228"/>
                          <a14:foregroundMark x1="33000" y1="7595" x2="31750" y2="712"/>
                          <a14:foregroundMark x1="32750" y1="1345" x2="30250" y2="1266"/>
                          <a14:backgroundMark x1="27500" y1="6804" x2="26000" y2="593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17" r="59656" b="90960"/>
            <a:stretch>
              <a:fillRect/>
            </a:stretch>
          </p:blipFill>
          <p:spPr>
            <a:xfrm>
              <a:off x="5249323" y="774281"/>
              <a:ext cx="484293" cy="84223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B1694B-6E26-DDB8-352E-9B3BB2C404CF}"/>
              </a:ext>
            </a:extLst>
          </p:cNvPr>
          <p:cNvGrpSpPr/>
          <p:nvPr/>
        </p:nvGrpSpPr>
        <p:grpSpPr>
          <a:xfrm>
            <a:off x="3509961" y="842131"/>
            <a:ext cx="852824" cy="841248"/>
            <a:chOff x="3509961" y="842131"/>
            <a:chExt cx="852824" cy="8412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5B3BE9-B9E4-130F-6A1C-F7EE9BE20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94" t="17774" r="71768" b="78500"/>
            <a:stretch>
              <a:fillRect/>
            </a:stretch>
          </p:blipFill>
          <p:spPr>
            <a:xfrm>
              <a:off x="3509961" y="842131"/>
              <a:ext cx="852824" cy="84124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FE4F283-B30C-0B93-8893-51802AE9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54" b="9019" l="65500" r="85250">
                          <a14:foregroundMark x1="72000" y1="1108" x2="84750" y2="4509"/>
                          <a14:foregroundMark x1="84750" y1="3560" x2="73250" y2="712"/>
                          <a14:foregroundMark x1="72000" y1="870" x2="85250" y2="2215"/>
                          <a14:foregroundMark x1="66750" y1="1978" x2="78750" y2="1028"/>
                          <a14:foregroundMark x1="75500" y1="949" x2="83250" y2="1108"/>
                          <a14:foregroundMark x1="74250" y1="554" x2="84000" y2="1424"/>
                          <a14:foregroundMark x1="65500" y1="1345" x2="83250" y2="1424"/>
                          <a14:foregroundMark x1="76500" y1="5222" x2="75500" y2="8623"/>
                          <a14:foregroundMark x1="77500" y1="5222" x2="78000" y2="8465"/>
                          <a14:foregroundMark x1="73750" y1="7674" x2="73750" y2="8465"/>
                          <a14:foregroundMark x1="77250" y1="8623" x2="76000" y2="8307"/>
                          <a14:foregroundMark x1="72500" y1="8386" x2="73000" y2="8703"/>
                          <a14:foregroundMark x1="74000" y1="7991" x2="73500" y2="7674"/>
                          <a14:foregroundMark x1="73750" y1="8544" x2="77000" y2="3085"/>
                          <a14:foregroundMark x1="77000" y1="3085" x2="71250" y2="1661"/>
                          <a14:backgroundMark x1="79750" y1="6725" x2="80250" y2="593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35" r="13675" b="89977"/>
            <a:stretch>
              <a:fillRect/>
            </a:stretch>
          </p:blipFill>
          <p:spPr>
            <a:xfrm>
              <a:off x="3650269" y="852548"/>
              <a:ext cx="572208" cy="82041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ADD5A5-461D-40BF-313D-53B59A180D12}"/>
              </a:ext>
            </a:extLst>
          </p:cNvPr>
          <p:cNvGrpSpPr/>
          <p:nvPr/>
        </p:nvGrpSpPr>
        <p:grpSpPr>
          <a:xfrm>
            <a:off x="7224548" y="3980108"/>
            <a:ext cx="852824" cy="841248"/>
            <a:chOff x="7224548" y="3980108"/>
            <a:chExt cx="852824" cy="8412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4ED06A9-D92E-0F13-414E-ABECD1C04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94" t="17774" r="71768" b="78500"/>
            <a:stretch>
              <a:fillRect/>
            </a:stretch>
          </p:blipFill>
          <p:spPr>
            <a:xfrm>
              <a:off x="7224548" y="3980108"/>
              <a:ext cx="852824" cy="8412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2BC455-DC55-EFFE-8352-FE6670D2D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0354" y="4050126"/>
              <a:ext cx="701212" cy="701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3872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997F4B1-B352-1F3B-0B58-229D6D6AC173}"/>
              </a:ext>
            </a:extLst>
          </p:cNvPr>
          <p:cNvGrpSpPr/>
          <p:nvPr/>
        </p:nvGrpSpPr>
        <p:grpSpPr>
          <a:xfrm>
            <a:off x="5363308" y="1215851"/>
            <a:ext cx="823943" cy="832104"/>
            <a:chOff x="5363308" y="1215851"/>
            <a:chExt cx="823943" cy="8321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77C2A2-1AC8-D4F8-BC0D-FF839081A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39" t="17729" r="72070" b="78535"/>
            <a:stretch>
              <a:fillRect/>
            </a:stretch>
          </p:blipFill>
          <p:spPr>
            <a:xfrm>
              <a:off x="5363308" y="1215851"/>
              <a:ext cx="823943" cy="83210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F6669F8-B3EC-A2E0-2D8E-1DDDAD8E5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979" y="1517603"/>
              <a:ext cx="228600" cy="2286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E05294E-B8FB-86CF-9D70-366455982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9" t="17729" r="72070" b="78535"/>
          <a:stretch>
            <a:fillRect/>
          </a:stretch>
        </p:blipFill>
        <p:spPr>
          <a:xfrm>
            <a:off x="5500562" y="2169608"/>
            <a:ext cx="823943" cy="83210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B1CF5C-D4C4-199C-9142-9CEC9A8027DD}"/>
              </a:ext>
            </a:extLst>
          </p:cNvPr>
          <p:cNvGrpSpPr/>
          <p:nvPr/>
        </p:nvGrpSpPr>
        <p:grpSpPr>
          <a:xfrm>
            <a:off x="6461760" y="1982641"/>
            <a:ext cx="823943" cy="832104"/>
            <a:chOff x="6461760" y="1982641"/>
            <a:chExt cx="823943" cy="83210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D9D9D3-10DA-23AB-8CF1-3F39F2D8E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39" t="17729" r="72070" b="78535"/>
            <a:stretch>
              <a:fillRect/>
            </a:stretch>
          </p:blipFill>
          <p:spPr>
            <a:xfrm>
              <a:off x="6461760" y="1982641"/>
              <a:ext cx="823943" cy="83210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E4226E-EA62-BD19-7DF4-AF013265F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0960" y="2206191"/>
              <a:ext cx="491817" cy="49181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17A6EE-6AD3-CEC6-7AFB-8EB4D43B90AD}"/>
              </a:ext>
            </a:extLst>
          </p:cNvPr>
          <p:cNvGrpSpPr/>
          <p:nvPr/>
        </p:nvGrpSpPr>
        <p:grpSpPr>
          <a:xfrm>
            <a:off x="4319954" y="1561682"/>
            <a:ext cx="823943" cy="833545"/>
            <a:chOff x="4319954" y="1561682"/>
            <a:chExt cx="823943" cy="8335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B80937-7F7C-10ED-8C32-C17287457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39" t="17729" r="72070" b="78535"/>
            <a:stretch>
              <a:fillRect/>
            </a:stretch>
          </p:blipFill>
          <p:spPr>
            <a:xfrm>
              <a:off x="4319954" y="1561682"/>
              <a:ext cx="823943" cy="83210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24C871-D3B6-8F64-2768-776A620C4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33" b="8623" l="66250" r="85000">
                          <a14:foregroundMark x1="82500" y1="1978" x2="72750" y2="633"/>
                          <a14:foregroundMark x1="70750" y1="1028" x2="80250" y2="3797"/>
                          <a14:foregroundMark x1="72500" y1="1424" x2="84750" y2="3085"/>
                          <a14:foregroundMark x1="81750" y1="1820" x2="80500" y2="1028"/>
                          <a14:foregroundMark x1="73500" y1="1028" x2="75250" y2="7753"/>
                          <a14:foregroundMark x1="77000" y1="4984" x2="78000" y2="7516"/>
                          <a14:foregroundMark x1="78250" y1="8544" x2="75250" y2="7911"/>
                          <a14:foregroundMark x1="77750" y1="8465" x2="76250" y2="6329"/>
                          <a14:foregroundMark x1="78000" y1="8623" x2="73750" y2="7516"/>
                          <a14:foregroundMark x1="78500" y1="8465" x2="75500" y2="8307"/>
                          <a14:foregroundMark x1="74250" y1="8623" x2="74000" y2="7674"/>
                          <a14:foregroundMark x1="78283" y1="7858" x2="76250" y2="1424"/>
                          <a14:foregroundMark x1="78500" y1="8544" x2="78288" y2="7872"/>
                          <a14:foregroundMark x1="82000" y1="2769" x2="77500" y2="1582"/>
                          <a14:foregroundMark x1="84750" y1="4430" x2="68750" y2="1820"/>
                          <a14:backgroundMark x1="79750" y1="6566" x2="80500" y2="5854"/>
                          <a14:backgroundMark x1="98250" y1="6883" x2="98250" y2="68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68" r="12671" b="90955"/>
            <a:stretch>
              <a:fillRect/>
            </a:stretch>
          </p:blipFill>
          <p:spPr>
            <a:xfrm>
              <a:off x="4386289" y="1563123"/>
              <a:ext cx="674290" cy="83210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3F1C48-EB30-5537-89F8-A0049B9AF95F}"/>
              </a:ext>
            </a:extLst>
          </p:cNvPr>
          <p:cNvGrpSpPr/>
          <p:nvPr/>
        </p:nvGrpSpPr>
        <p:grpSpPr>
          <a:xfrm>
            <a:off x="7388051" y="1532977"/>
            <a:ext cx="823943" cy="832104"/>
            <a:chOff x="7388051" y="1532977"/>
            <a:chExt cx="823943" cy="8321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369BC2-5D78-7530-58EF-72449F587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39" t="17729" r="72070" b="78535"/>
            <a:stretch>
              <a:fillRect/>
            </a:stretch>
          </p:blipFill>
          <p:spPr>
            <a:xfrm>
              <a:off x="7388051" y="1532977"/>
              <a:ext cx="823943" cy="8321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1677A43-7060-640F-A0B7-40CA159B1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75" b="8782" l="25000" r="39750">
                          <a14:foregroundMark x1="38000" y1="2690" x2="35500" y2="1108"/>
                          <a14:foregroundMark x1="36750" y1="1345" x2="27000" y2="712"/>
                          <a14:foregroundMark x1="37500" y1="554" x2="30250" y2="475"/>
                          <a14:foregroundMark x1="37750" y1="2057" x2="38000" y2="1661"/>
                          <a14:foregroundMark x1="25750" y1="2373" x2="25500" y2="3639"/>
                          <a14:foregroundMark x1="25000" y1="3639" x2="26250" y2="1266"/>
                          <a14:foregroundMark x1="32500" y1="4272" x2="32500" y2="8623"/>
                          <a14:foregroundMark x1="34750" y1="8228" x2="30250" y2="7674"/>
                          <a14:foregroundMark x1="31500" y1="8544" x2="30250" y2="7911"/>
                          <a14:foregroundMark x1="32000" y1="8070" x2="32000" y2="1582"/>
                          <a14:foregroundMark x1="34000" y1="2769" x2="29750" y2="7832"/>
                          <a14:foregroundMark x1="29750" y1="2215" x2="39750" y2="2215"/>
                          <a14:foregroundMark x1="36750" y1="1424" x2="29500" y2="949"/>
                          <a14:foregroundMark x1="33250" y1="1028" x2="31750" y2="8623"/>
                          <a14:foregroundMark x1="30250" y1="8386" x2="29250" y2="7674"/>
                          <a14:foregroundMark x1="33000" y1="8386" x2="35750" y2="7832"/>
                          <a14:foregroundMark x1="32750" y1="8782" x2="29500" y2="7674"/>
                          <a14:foregroundMark x1="29250" y1="8703" x2="29750" y2="75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1" r="59511" b="91111"/>
            <a:stretch>
              <a:fillRect/>
            </a:stretch>
          </p:blipFill>
          <p:spPr>
            <a:xfrm>
              <a:off x="7562643" y="1541910"/>
              <a:ext cx="474757" cy="81423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477735-B42A-D3C7-D0C4-B10A2577A4FF}"/>
              </a:ext>
            </a:extLst>
          </p:cNvPr>
          <p:cNvGrpSpPr/>
          <p:nvPr/>
        </p:nvGrpSpPr>
        <p:grpSpPr>
          <a:xfrm>
            <a:off x="3974317" y="3613335"/>
            <a:ext cx="823943" cy="833545"/>
            <a:chOff x="3974317" y="3613335"/>
            <a:chExt cx="823943" cy="8335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17D8DB-3E58-AF95-3A56-B0D30E369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39" t="17729" r="72070" b="78535"/>
            <a:stretch>
              <a:fillRect/>
            </a:stretch>
          </p:blipFill>
          <p:spPr>
            <a:xfrm>
              <a:off x="3974317" y="3614776"/>
              <a:ext cx="823943" cy="8321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E9AB7E-37E0-3223-EBB8-E845C7F7E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7635" y="3613335"/>
              <a:ext cx="674290" cy="674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118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2A8C95-568E-81DF-8AED-0AE820A99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4" t="17735" r="71768" b="78555"/>
          <a:stretch>
            <a:fillRect/>
          </a:stretch>
        </p:blipFill>
        <p:spPr>
          <a:xfrm>
            <a:off x="5234151" y="2045208"/>
            <a:ext cx="856769" cy="84124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99C108C-5E59-21DC-BC25-C230C2D8BE4A}"/>
              </a:ext>
            </a:extLst>
          </p:cNvPr>
          <p:cNvGrpSpPr/>
          <p:nvPr/>
        </p:nvGrpSpPr>
        <p:grpSpPr>
          <a:xfrm>
            <a:off x="5311140" y="1000760"/>
            <a:ext cx="856769" cy="841248"/>
            <a:chOff x="5311140" y="1000760"/>
            <a:chExt cx="856769" cy="8412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234C70-50D2-27E0-DE17-82E16C44E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94" t="17735" r="71768" b="78555"/>
            <a:stretch>
              <a:fillRect/>
            </a:stretch>
          </p:blipFill>
          <p:spPr>
            <a:xfrm>
              <a:off x="5311140" y="1000760"/>
              <a:ext cx="856769" cy="84124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9BE4D9-645C-DBE8-61C0-24DD586CD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5224" y="1307084"/>
              <a:ext cx="228600" cy="2286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EB8B8C-8A15-DAE5-2004-86B1FB2E8513}"/>
              </a:ext>
            </a:extLst>
          </p:cNvPr>
          <p:cNvGrpSpPr/>
          <p:nvPr/>
        </p:nvGrpSpPr>
        <p:grpSpPr>
          <a:xfrm>
            <a:off x="6090920" y="1920748"/>
            <a:ext cx="856769" cy="841248"/>
            <a:chOff x="6090920" y="1920748"/>
            <a:chExt cx="856769" cy="8412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F52E6B9-C907-B13A-CB59-ED839FC27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94" t="17735" r="71768" b="78555"/>
            <a:stretch>
              <a:fillRect/>
            </a:stretch>
          </p:blipFill>
          <p:spPr>
            <a:xfrm>
              <a:off x="6090920" y="1920748"/>
              <a:ext cx="856769" cy="84124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B986ED4-49AB-4347-4B2E-7D90C68D5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2980" y="2150311"/>
              <a:ext cx="491817" cy="49181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956550-F4DC-2B05-5894-E0A0877A28F3}"/>
              </a:ext>
            </a:extLst>
          </p:cNvPr>
          <p:cNvGrpSpPr/>
          <p:nvPr/>
        </p:nvGrpSpPr>
        <p:grpSpPr>
          <a:xfrm>
            <a:off x="6974840" y="1079500"/>
            <a:ext cx="856769" cy="841249"/>
            <a:chOff x="6974840" y="1079500"/>
            <a:chExt cx="856769" cy="8412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AD75BE-9F9B-73D5-1C1D-6FCA7A84B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94" t="17735" r="71768" b="78555"/>
            <a:stretch>
              <a:fillRect/>
            </a:stretch>
          </p:blipFill>
          <p:spPr>
            <a:xfrm>
              <a:off x="6974840" y="1079500"/>
              <a:ext cx="856769" cy="8412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6A44FA8-E9F2-C96E-ED5C-ACEECF64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33" b="8703" l="66250" r="85500">
                          <a14:foregroundMark x1="79367" y1="3942" x2="81000" y2="3877"/>
                          <a14:foregroundMark x1="69000" y1="4351" x2="79359" y2="3942"/>
                          <a14:foregroundMark x1="76750" y1="633" x2="73750" y2="949"/>
                          <a14:foregroundMark x1="72250" y1="791" x2="77750" y2="949"/>
                          <a14:foregroundMark x1="73750" y1="1108" x2="70250" y2="1424"/>
                          <a14:foregroundMark x1="69500" y1="1424" x2="66250" y2="3165"/>
                          <a14:foregroundMark x1="74000" y1="4114" x2="75750" y2="5222"/>
                          <a14:foregroundMark x1="75750" y1="5222" x2="76250" y2="6646"/>
                          <a14:foregroundMark x1="75750" y1="4509" x2="76000" y2="8544"/>
                          <a14:foregroundMark x1="78500" y1="5825" x2="78500" y2="5142"/>
                          <a14:foregroundMark x1="78500" y1="8465" x2="78500" y2="7164"/>
                          <a14:foregroundMark x1="84750" y1="4589" x2="77500" y2="1187"/>
                          <a14:foregroundMark x1="84500" y1="2373" x2="79250" y2="1108"/>
                          <a14:foregroundMark x1="68000" y1="2690" x2="66750" y2="4747"/>
                          <a14:foregroundMark x1="70250" y1="4984" x2="74000" y2="6250"/>
                          <a14:foregroundMark x1="74500" y1="8307" x2="77750" y2="7991"/>
                          <a14:foregroundMark x1="73250" y1="8623" x2="73250" y2="7595"/>
                          <a14:foregroundMark x1="77500" y1="8544" x2="77500" y2="8544"/>
                          <a14:foregroundMark x1="74250" y1="8544" x2="78500" y2="8386"/>
                          <a14:foregroundMark x1="79219" y1="3816" x2="80250" y2="1108"/>
                          <a14:foregroundMark x1="78917" y1="4609" x2="79208" y2="3846"/>
                          <a14:foregroundMark x1="77750" y1="7674" x2="78786" y2="4953"/>
                          <a14:foregroundMark x1="80250" y1="870" x2="85000" y2="1899"/>
                          <a14:foregroundMark x1="81250" y1="1582" x2="85500" y2="3877"/>
                          <a14:foregroundMark x1="85500" y1="3560" x2="85250" y2="2373"/>
                          <a14:foregroundMark x1="85250" y1="2373" x2="75750" y2="4668"/>
                          <a14:foregroundMark x1="73000" y1="8465" x2="73000" y2="8070"/>
                          <a14:foregroundMark x1="79000" y1="8623" x2="78500" y2="7911"/>
                          <a14:foregroundMark x1="78250" y1="8703" x2="73250" y2="7278"/>
                          <a14:foregroundMark x1="73250" y1="8544" x2="73500" y2="7674"/>
                          <a14:foregroundMark x1="73000" y1="8228" x2="72750" y2="7832"/>
                          <a14:foregroundMark x1="73000" y1="8544" x2="79000" y2="8386"/>
                          <a14:backgroundMark x1="80250" y1="6408" x2="80250" y2="5934"/>
                          <a14:backgroundMark x1="79532" y1="7005" x2="79500" y2="6804"/>
                          <a14:backgroundMark x1="79750" y1="8386" x2="79693" y2="8024"/>
                          <a14:backgroundMark x1="82000" y1="6013" x2="81250" y2="5538"/>
                          <a14:backgroundMark x1="70250" y1="8228" x2="69750" y2="64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38" t="4" r="12906" b="90972"/>
            <a:stretch>
              <a:fillRect/>
            </a:stretch>
          </p:blipFill>
          <p:spPr>
            <a:xfrm>
              <a:off x="7123727" y="1089969"/>
              <a:ext cx="630893" cy="83078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F6039E-D7B2-0902-8EA4-425B37010AEC}"/>
              </a:ext>
            </a:extLst>
          </p:cNvPr>
          <p:cNvGrpSpPr/>
          <p:nvPr/>
        </p:nvGrpSpPr>
        <p:grpSpPr>
          <a:xfrm>
            <a:off x="4378171" y="1203960"/>
            <a:ext cx="856769" cy="841248"/>
            <a:chOff x="4378171" y="1203960"/>
            <a:chExt cx="856769" cy="8412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90D274-1375-D18B-AE8E-F98C6AC7D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94" t="17735" r="71768" b="78555"/>
            <a:stretch>
              <a:fillRect/>
            </a:stretch>
          </p:blipFill>
          <p:spPr>
            <a:xfrm>
              <a:off x="4378171" y="1203960"/>
              <a:ext cx="856769" cy="8412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38E730B-AD06-C6A6-5EE8-4BFA344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8782" l="23500" r="39500">
                          <a14:foregroundMark x1="32750" y1="3323" x2="35500" y2="791"/>
                          <a14:foregroundMark x1="38750" y1="2215" x2="38750" y2="3006"/>
                          <a14:foregroundMark x1="32750" y1="3165" x2="35500" y2="0"/>
                          <a14:foregroundMark x1="35250" y1="1345" x2="24500" y2="1820"/>
                          <a14:foregroundMark x1="25500" y1="1661" x2="31000" y2="4984"/>
                          <a14:foregroundMark x1="32250" y1="4905" x2="34500" y2="4589"/>
                          <a14:foregroundMark x1="33500" y1="4905" x2="34250" y2="7753"/>
                          <a14:foregroundMark x1="34250" y1="8307" x2="32000" y2="6250"/>
                          <a14:foregroundMark x1="32500" y1="8703" x2="34250" y2="8623"/>
                          <a14:foregroundMark x1="30250" y1="8782" x2="30250" y2="7991"/>
                          <a14:foregroundMark x1="34000" y1="8070" x2="32750" y2="79"/>
                          <a14:foregroundMark x1="32750" y1="79" x2="32750" y2="79"/>
                          <a14:foregroundMark x1="30000" y1="554" x2="23500" y2="1503"/>
                          <a14:foregroundMark x1="26500" y1="1741" x2="39500" y2="1028"/>
                          <a14:foregroundMark x1="38750" y1="1345" x2="33750" y2="554"/>
                          <a14:foregroundMark x1="28000" y1="4747" x2="25500" y2="1741"/>
                          <a14:foregroundMark x1="30750" y1="5617" x2="26250" y2="3085"/>
                          <a14:foregroundMark x1="31500" y1="4430" x2="24250" y2="18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69" r="59797" b="91154"/>
            <a:stretch>
              <a:fillRect/>
            </a:stretch>
          </p:blipFill>
          <p:spPr>
            <a:xfrm>
              <a:off x="4584094" y="1203960"/>
              <a:ext cx="475647" cy="82405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721191-3BDF-AEE4-0774-0516890C3A2D}"/>
              </a:ext>
            </a:extLst>
          </p:cNvPr>
          <p:cNvGrpSpPr/>
          <p:nvPr/>
        </p:nvGrpSpPr>
        <p:grpSpPr>
          <a:xfrm>
            <a:off x="3989672" y="3008376"/>
            <a:ext cx="856769" cy="841248"/>
            <a:chOff x="3989672" y="3008376"/>
            <a:chExt cx="856769" cy="8412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0DE967-3691-9F93-FED2-4D74F804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94" t="17735" r="71768" b="78555"/>
            <a:stretch>
              <a:fillRect/>
            </a:stretch>
          </p:blipFill>
          <p:spPr>
            <a:xfrm>
              <a:off x="3989672" y="3008376"/>
              <a:ext cx="856769" cy="841248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C2155A9-6546-6019-3F2B-4170F0BEB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0602" y="3101431"/>
              <a:ext cx="655138" cy="655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258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EE64E1-8FF5-AD4C-1D9E-687C768E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5" r="88044" b="79523"/>
          <a:stretch>
            <a:fillRect/>
          </a:stretch>
        </p:blipFill>
        <p:spPr>
          <a:xfrm>
            <a:off x="8284752" y="986123"/>
            <a:ext cx="841248" cy="89441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8E00270-E875-9888-B6DE-FD39B7E5ACB7}"/>
              </a:ext>
            </a:extLst>
          </p:cNvPr>
          <p:cNvGrpSpPr/>
          <p:nvPr/>
        </p:nvGrpSpPr>
        <p:grpSpPr>
          <a:xfrm>
            <a:off x="7511866" y="2657975"/>
            <a:ext cx="841248" cy="894418"/>
            <a:chOff x="7511866" y="2657975"/>
            <a:chExt cx="841248" cy="8944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528CAD-F9D0-9F64-7E3E-85187CD43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55" r="88044" b="79523"/>
            <a:stretch>
              <a:fillRect/>
            </a:stretch>
          </p:blipFill>
          <p:spPr>
            <a:xfrm>
              <a:off x="7511866" y="2657975"/>
              <a:ext cx="841248" cy="89441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8C0DDF6-5514-F707-D56C-241A04B72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9" b="8307" l="65000" r="88250">
                          <a14:foregroundMark x1="69380" y1="3979" x2="83500" y2="1820"/>
                          <a14:foregroundMark x1="68500" y1="4114" x2="69115" y2="4020"/>
                          <a14:foregroundMark x1="84750" y1="3006" x2="73000" y2="554"/>
                          <a14:foregroundMark x1="78000" y1="791" x2="66750" y2="1661"/>
                          <a14:foregroundMark x1="67750" y1="1582" x2="66443" y2="4063"/>
                          <a14:foregroundMark x1="66007" y1="3946" x2="76500" y2="554"/>
                          <a14:foregroundMark x1="65000" y1="4272" x2="65834" y2="4002"/>
                          <a14:foregroundMark x1="77000" y1="633" x2="82500" y2="1424"/>
                          <a14:foregroundMark x1="74750" y1="554" x2="88250" y2="4114"/>
                          <a14:foregroundMark x1="83750" y1="2294" x2="70500" y2="158"/>
                          <a14:foregroundMark x1="83250" y1="1028" x2="66500" y2="79"/>
                          <a14:foregroundMark x1="67397" y1="4066" x2="78000" y2="4905"/>
                          <a14:foregroundMark x1="78289" y1="6725" x2="76500" y2="8070"/>
                          <a14:foregroundMark x1="75956" y1="5578" x2="76000" y2="5063"/>
                          <a14:foregroundMark x1="75878" y1="6487" x2="75908" y2="6143"/>
                          <a14:foregroundMark x1="75750" y1="7991" x2="75858" y2="6725"/>
                          <a14:foregroundMark x1="76491" y1="6725" x2="77845" y2="7395"/>
                          <a14:foregroundMark x1="74832" y1="5905" x2="76009" y2="6487"/>
                          <a14:foregroundMark x1="74250" y1="5617" x2="74056" y2="5521"/>
                          <a14:foregroundMark x1="78750" y1="7911" x2="76500" y2="8307"/>
                          <a14:foregroundMark x1="68651" y1="4387" x2="67918" y2="4456"/>
                          <a14:foregroundMark x1="73250" y1="3956" x2="68993" y2="4355"/>
                          <a14:foregroundMark x1="72500" y1="5063" x2="71555" y2="4992"/>
                          <a14:backgroundMark x1="80750" y1="6566" x2="80500" y2="5696"/>
                          <a14:backgroundMark x1="72500" y1="6092" x2="70750" y2="5775"/>
                          <a14:backgroundMark x1="79750" y1="6487" x2="79750" y2="6725"/>
                          <a14:backgroundMark x1="85250" y1="5142" x2="79250" y2="6883"/>
                          <a14:backgroundMark x1="80250" y1="6725" x2="80250" y2="6725"/>
                          <a14:backgroundMark x1="82250" y1="5775" x2="80000" y2="6883"/>
                          <a14:backgroundMark x1="72500" y1="6646" x2="67750" y2="5380"/>
                          <a14:backgroundMark x1="72750" y1="5854" x2="71000" y2="5380"/>
                          <a14:backgroundMark x1="79250" y1="6250" x2="81000" y2="53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42" r="13572" b="90909"/>
            <a:stretch>
              <a:fillRect/>
            </a:stretch>
          </p:blipFill>
          <p:spPr>
            <a:xfrm>
              <a:off x="7634229" y="2670328"/>
              <a:ext cx="650523" cy="88206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D4913F-EA35-7AEE-0FFB-8E76C0E706F2}"/>
              </a:ext>
            </a:extLst>
          </p:cNvPr>
          <p:cNvGrpSpPr/>
          <p:nvPr/>
        </p:nvGrpSpPr>
        <p:grpSpPr>
          <a:xfrm>
            <a:off x="5010873" y="1128532"/>
            <a:ext cx="841248" cy="894418"/>
            <a:chOff x="5010873" y="1128532"/>
            <a:chExt cx="841248" cy="8944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57B57B-0FFA-B9DE-FA56-25A655631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55" r="88044" b="79523"/>
            <a:stretch>
              <a:fillRect/>
            </a:stretch>
          </p:blipFill>
          <p:spPr>
            <a:xfrm>
              <a:off x="5010873" y="1128532"/>
              <a:ext cx="841248" cy="89441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9CED9F-9CD3-661C-EBDE-D6DEAE1C9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7197" y="1413991"/>
              <a:ext cx="228600" cy="2286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800FE3-7FA1-19C2-79E3-9BE4FCA9B9D8}"/>
              </a:ext>
            </a:extLst>
          </p:cNvPr>
          <p:cNvGrpSpPr/>
          <p:nvPr/>
        </p:nvGrpSpPr>
        <p:grpSpPr>
          <a:xfrm>
            <a:off x="3824805" y="2703378"/>
            <a:ext cx="841248" cy="894418"/>
            <a:chOff x="3824805" y="2703378"/>
            <a:chExt cx="841248" cy="8944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31F1A-8DE5-0C00-925E-E3FCA05FA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55" r="88044" b="79523"/>
            <a:stretch>
              <a:fillRect/>
            </a:stretch>
          </p:blipFill>
          <p:spPr>
            <a:xfrm>
              <a:off x="3824805" y="2703378"/>
              <a:ext cx="841248" cy="89441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9E8C835-D1BD-205D-A289-ED817564A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627" y="2937183"/>
              <a:ext cx="491817" cy="49181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979FED-9E7D-DDD5-A4F9-6A4A0AC20C6B}"/>
              </a:ext>
            </a:extLst>
          </p:cNvPr>
          <p:cNvGrpSpPr/>
          <p:nvPr/>
        </p:nvGrpSpPr>
        <p:grpSpPr>
          <a:xfrm>
            <a:off x="2713988" y="1280932"/>
            <a:ext cx="841248" cy="894418"/>
            <a:chOff x="2713988" y="1280932"/>
            <a:chExt cx="841248" cy="8944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0BD55A-B8D0-3280-D100-A5032BD11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55" r="88044" b="79523"/>
            <a:stretch>
              <a:fillRect/>
            </a:stretch>
          </p:blipFill>
          <p:spPr>
            <a:xfrm>
              <a:off x="2713988" y="1280932"/>
              <a:ext cx="841248" cy="89441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F1CF12-FB08-B0F3-95FF-44FFDFEB9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33" b="8307" l="24750" r="38000">
                          <a14:foregroundMark x1="33750" y1="8307" x2="34750" y2="7911"/>
                          <a14:foregroundMark x1="29250" y1="2927" x2="27000" y2="3165"/>
                          <a14:foregroundMark x1="31750" y1="4272" x2="35250" y2="633"/>
                          <a14:foregroundMark x1="37000" y1="949" x2="26250" y2="633"/>
                          <a14:foregroundMark x1="35750" y1="1266" x2="26500" y2="2453"/>
                          <a14:foregroundMark x1="24750" y1="2611" x2="29000" y2="3323"/>
                          <a14:foregroundMark x1="36000" y1="4509" x2="37750" y2="2532"/>
                          <a14:foregroundMark x1="36750" y1="3797" x2="32500" y2="7358"/>
                          <a14:foregroundMark x1="32500" y1="6566" x2="32500" y2="2136"/>
                          <a14:foregroundMark x1="28000" y1="5222" x2="27500" y2="3639"/>
                          <a14:foregroundMark x1="30000" y1="4589" x2="26000" y2="2453"/>
                          <a14:foregroundMark x1="31000" y1="8070" x2="29750" y2="8070"/>
                          <a14:foregroundMark x1="27750" y1="4509" x2="25750" y2="28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48" r="60438" b="91063"/>
            <a:stretch>
              <a:fillRect/>
            </a:stretch>
          </p:blipFill>
          <p:spPr>
            <a:xfrm>
              <a:off x="2945775" y="1298343"/>
              <a:ext cx="447934" cy="85959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FBA230-5469-86B0-6B71-CF4B37B7B2DA}"/>
              </a:ext>
            </a:extLst>
          </p:cNvPr>
          <p:cNvGrpSpPr/>
          <p:nvPr/>
        </p:nvGrpSpPr>
        <p:grpSpPr>
          <a:xfrm>
            <a:off x="2275366" y="3922353"/>
            <a:ext cx="841248" cy="894418"/>
            <a:chOff x="2275366" y="3922353"/>
            <a:chExt cx="841248" cy="8944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EEC3FF8-CFA4-4C38-B6DC-3858573BE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55" r="88044" b="79523"/>
            <a:stretch>
              <a:fillRect/>
            </a:stretch>
          </p:blipFill>
          <p:spPr>
            <a:xfrm>
              <a:off x="2275366" y="3922353"/>
              <a:ext cx="841248" cy="894418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4BD3248-39C6-BB2C-20A8-CE078930E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8421" y="4041993"/>
              <a:ext cx="655138" cy="655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3687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C1431E3-303F-6117-9C2F-432C742EB6B5}"/>
              </a:ext>
            </a:extLst>
          </p:cNvPr>
          <p:cNvGrpSpPr/>
          <p:nvPr/>
        </p:nvGrpSpPr>
        <p:grpSpPr>
          <a:xfrm>
            <a:off x="5408579" y="2751082"/>
            <a:ext cx="431983" cy="448056"/>
            <a:chOff x="5408579" y="2751082"/>
            <a:chExt cx="431983" cy="4480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2E450D-98B0-2E2D-2089-6B2E6E73C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24" t="55460" r="43642" b="27730"/>
            <a:stretch>
              <a:fillRect/>
            </a:stretch>
          </p:blipFill>
          <p:spPr>
            <a:xfrm>
              <a:off x="5408579" y="2751082"/>
              <a:ext cx="431983" cy="4480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D63D755-16A2-71B9-A745-B46C85420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92" t="33384" r="34607" b="62337"/>
            <a:stretch>
              <a:fillRect/>
            </a:stretch>
          </p:blipFill>
          <p:spPr>
            <a:xfrm>
              <a:off x="5479411" y="2828352"/>
              <a:ext cx="283481" cy="293516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2956DEB-7D3F-6824-24FA-0C6E16BC0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4" t="55460" r="43642" b="27730"/>
          <a:stretch>
            <a:fillRect/>
          </a:stretch>
        </p:blipFill>
        <p:spPr>
          <a:xfrm>
            <a:off x="6289734" y="2828352"/>
            <a:ext cx="431983" cy="44805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FA45E45-E184-C532-4A13-2C410301A274}"/>
              </a:ext>
            </a:extLst>
          </p:cNvPr>
          <p:cNvGrpSpPr/>
          <p:nvPr/>
        </p:nvGrpSpPr>
        <p:grpSpPr>
          <a:xfrm>
            <a:off x="8380662" y="2897840"/>
            <a:ext cx="431983" cy="448056"/>
            <a:chOff x="8380662" y="2897840"/>
            <a:chExt cx="431983" cy="4480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7B574BA-4A1D-A30A-3227-66171B250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24" t="55460" r="43642" b="27730"/>
            <a:stretch>
              <a:fillRect/>
            </a:stretch>
          </p:blipFill>
          <p:spPr>
            <a:xfrm>
              <a:off x="8380662" y="2897840"/>
              <a:ext cx="431983" cy="44805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79D16E8-C055-6D50-759A-BD5700E2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146" r="84697" b="25636"/>
            <a:stretch>
              <a:fillRect/>
            </a:stretch>
          </p:blipFill>
          <p:spPr>
            <a:xfrm>
              <a:off x="8475935" y="2938091"/>
              <a:ext cx="241436" cy="36755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E834ED-E1FD-D653-35B0-3717FD81348F}"/>
              </a:ext>
            </a:extLst>
          </p:cNvPr>
          <p:cNvGrpSpPr/>
          <p:nvPr/>
        </p:nvGrpSpPr>
        <p:grpSpPr>
          <a:xfrm>
            <a:off x="6832552" y="2942779"/>
            <a:ext cx="431983" cy="448056"/>
            <a:chOff x="6832552" y="2942779"/>
            <a:chExt cx="431983" cy="44805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3C0BE98-ADCC-C6AA-8325-C4058F5DA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24" t="55460" r="43642" b="27730"/>
            <a:stretch>
              <a:fillRect/>
            </a:stretch>
          </p:blipFill>
          <p:spPr>
            <a:xfrm>
              <a:off x="6832552" y="2942779"/>
              <a:ext cx="431983" cy="44805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6592D35-68F4-26C8-8DF8-05B1E6DDD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138" y="3129072"/>
              <a:ext cx="183776" cy="183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02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5F0B299-9C5E-7F4E-626C-1F0451F6F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7" t="15478" r="31151" b="72158"/>
          <a:stretch>
            <a:fillRect/>
          </a:stretch>
        </p:blipFill>
        <p:spPr>
          <a:xfrm>
            <a:off x="3611637" y="3414844"/>
            <a:ext cx="1495940" cy="1915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F92DBA-E774-D71B-17BC-C45076646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57" t="57560" b="30078"/>
          <a:stretch>
            <a:fillRect/>
          </a:stretch>
        </p:blipFill>
        <p:spPr>
          <a:xfrm>
            <a:off x="8180709" y="2544920"/>
            <a:ext cx="2871651" cy="32281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446765-38E4-0CDB-6481-6D185A512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5" t="55852" r="24950" b="30371"/>
          <a:stretch>
            <a:fillRect/>
          </a:stretch>
        </p:blipFill>
        <p:spPr>
          <a:xfrm>
            <a:off x="8219873" y="-199201"/>
            <a:ext cx="4572000" cy="37769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E5C42C-D83E-2AA5-7078-DD6E89776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34" r="62475" b="30134"/>
          <a:stretch>
            <a:fillRect/>
          </a:stretch>
        </p:blipFill>
        <p:spPr>
          <a:xfrm>
            <a:off x="1149910" y="3890605"/>
            <a:ext cx="1763108" cy="1494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7C805D-D3C2-E035-ECB3-482CD7A49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85" r="37545" b="13900"/>
          <a:stretch>
            <a:fillRect/>
          </a:stretch>
        </p:blipFill>
        <p:spPr>
          <a:xfrm>
            <a:off x="840404" y="1892379"/>
            <a:ext cx="3170888" cy="1555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34689E-E82F-2DC9-2ECA-BED2ED9F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5331" r="53584" b="72357"/>
          <a:stretch>
            <a:fillRect/>
          </a:stretch>
        </p:blipFill>
        <p:spPr>
          <a:xfrm>
            <a:off x="2326583" y="901338"/>
            <a:ext cx="4572000" cy="272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73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689E213-9FB4-7130-AC6F-9F982415CDE1}"/>
              </a:ext>
            </a:extLst>
          </p:cNvPr>
          <p:cNvGrpSpPr/>
          <p:nvPr/>
        </p:nvGrpSpPr>
        <p:grpSpPr>
          <a:xfrm>
            <a:off x="6889171" y="1352256"/>
            <a:ext cx="3048000" cy="1714500"/>
            <a:chOff x="4572000" y="2571750"/>
            <a:chExt cx="3048000" cy="1714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4C5071-82BD-9D3B-DEA8-4A655BD79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571750"/>
              <a:ext cx="3048000" cy="17145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FA65D7-0CFD-BC47-C042-E3A4DE47F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4739" y="2880946"/>
              <a:ext cx="1096108" cy="109610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6281DA-30AC-0C4F-2061-703E80F6FE8F}"/>
                </a:ext>
              </a:extLst>
            </p:cNvPr>
            <p:cNvSpPr txBox="1"/>
            <p:nvPr/>
          </p:nvSpPr>
          <p:spPr>
            <a:xfrm>
              <a:off x="5890847" y="2971468"/>
              <a:ext cx="15826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2060"/>
                  </a:solidFill>
                  <a:latin typeface="Forte" panose="03060902040502070203" pitchFamily="66" charset="0"/>
                </a:rPr>
                <a:t>When your money gets to 3,000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C2E0AE1-D806-357E-C43A-220029AFB825}"/>
              </a:ext>
            </a:extLst>
          </p:cNvPr>
          <p:cNvGrpSpPr/>
          <p:nvPr/>
        </p:nvGrpSpPr>
        <p:grpSpPr>
          <a:xfrm>
            <a:off x="1035628" y="978478"/>
            <a:ext cx="3048000" cy="1714500"/>
            <a:chOff x="4572000" y="2571750"/>
            <a:chExt cx="3048000" cy="1714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96D686-9778-5841-E389-246F769F5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571750"/>
              <a:ext cx="3048000" cy="17145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499428-BCBC-1893-D87F-1BA311890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7348" y="2880946"/>
              <a:ext cx="921832" cy="9218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455C60-D77F-396D-08DF-DE80E438F051}"/>
                </a:ext>
              </a:extLst>
            </p:cNvPr>
            <p:cNvSpPr txBox="1"/>
            <p:nvPr/>
          </p:nvSpPr>
          <p:spPr>
            <a:xfrm>
              <a:off x="5791201" y="3094892"/>
              <a:ext cx="15898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8000"/>
                  </a:solidFill>
                  <a:latin typeface="Forte" panose="03060902040502070203" pitchFamily="66" charset="0"/>
                </a:rPr>
                <a:t>This Fishing was perfect!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11CCB9-AD1D-8CB9-D596-5ACDDFFC066D}"/>
              </a:ext>
            </a:extLst>
          </p:cNvPr>
          <p:cNvGrpSpPr/>
          <p:nvPr/>
        </p:nvGrpSpPr>
        <p:grpSpPr>
          <a:xfrm>
            <a:off x="1631892" y="3216120"/>
            <a:ext cx="3048000" cy="1714500"/>
            <a:chOff x="4572000" y="2571750"/>
            <a:chExt cx="3048000" cy="17145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C51C308-47DE-36DB-5593-BE4ECF589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571750"/>
              <a:ext cx="3048000" cy="17145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AA56B2-432D-489D-02E7-B818C76BC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7348" y="2880946"/>
              <a:ext cx="921832" cy="9218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FF3516-ACCC-736E-23AB-5157B7E6E68A}"/>
                </a:ext>
              </a:extLst>
            </p:cNvPr>
            <p:cNvSpPr txBox="1"/>
            <p:nvPr/>
          </p:nvSpPr>
          <p:spPr>
            <a:xfrm>
              <a:off x="5791201" y="3094892"/>
              <a:ext cx="15898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8000"/>
                  </a:solidFill>
                  <a:latin typeface="Forte" panose="03060902040502070203" pitchFamily="66" charset="0"/>
                </a:rPr>
                <a:t>You win and get a fish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DAD737D-DDF2-9642-07A7-0E79656572FA}"/>
              </a:ext>
            </a:extLst>
          </p:cNvPr>
          <p:cNvGrpSpPr/>
          <p:nvPr/>
        </p:nvGrpSpPr>
        <p:grpSpPr>
          <a:xfrm>
            <a:off x="5531428" y="3589898"/>
            <a:ext cx="3048000" cy="1714500"/>
            <a:chOff x="4572000" y="2571750"/>
            <a:chExt cx="3048000" cy="17145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A8BC263-44CE-E9BA-3295-C139DC435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571750"/>
              <a:ext cx="3048000" cy="171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1E031B3-68BC-7B37-B72D-D251C7426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7348" y="2880946"/>
              <a:ext cx="921832" cy="92183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D9B64A-D975-ADCD-05B3-33438234B03C}"/>
                </a:ext>
              </a:extLst>
            </p:cNvPr>
            <p:cNvSpPr txBox="1"/>
            <p:nvPr/>
          </p:nvSpPr>
          <p:spPr>
            <a:xfrm>
              <a:off x="5791201" y="3094892"/>
              <a:ext cx="15898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B7202C"/>
                  </a:solidFill>
                  <a:latin typeface="Forte" panose="03060902040502070203" pitchFamily="66" charset="0"/>
                </a:rPr>
                <a:t>You lose the fish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92DD0A4-C6E8-BDFB-3539-0427510E9D9A}"/>
              </a:ext>
            </a:extLst>
          </p:cNvPr>
          <p:cNvGrpSpPr/>
          <p:nvPr/>
        </p:nvGrpSpPr>
        <p:grpSpPr>
          <a:xfrm>
            <a:off x="9036108" y="3605645"/>
            <a:ext cx="3048000" cy="1714500"/>
            <a:chOff x="4572000" y="2571750"/>
            <a:chExt cx="3048000" cy="1714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429C2F-914D-C261-BF67-60DB35768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571750"/>
              <a:ext cx="3048000" cy="1714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6B20736-25D9-1439-9DDF-2F79CC2E4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7348" y="2880946"/>
              <a:ext cx="921832" cy="9218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E6EDC1-915E-159E-0002-C0810383B853}"/>
                </a:ext>
              </a:extLst>
            </p:cNvPr>
            <p:cNvSpPr txBox="1"/>
            <p:nvPr/>
          </p:nvSpPr>
          <p:spPr>
            <a:xfrm>
              <a:off x="5764528" y="2952337"/>
              <a:ext cx="15898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B7202C"/>
                  </a:solidFill>
                  <a:latin typeface="Forte" panose="03060902040502070203" pitchFamily="66" charset="0"/>
                </a:rPr>
                <a:t>You have not enough energy Or your inventory is full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3474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70BDE-8119-D550-50EB-C60A297E5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056" b="71667" l="27240" r="32396">
                        <a14:foregroundMark x1="27760" y1="28056" x2="27813" y2="31667"/>
                        <a14:foregroundMark x1="30990" y1="69444" x2="32240" y2="69444"/>
                        <a14:foregroundMark x1="31198" y1="70833" x2="31198" y2="71667"/>
                        <a14:backgroundMark x1="27656" y1="27500" x2="27760" y2="28333"/>
                        <a14:backgroundMark x1="32396" y1="69444" x2="32240" y2="6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13" t="25591" r="66936" b="26236"/>
          <a:stretch>
            <a:fillRect/>
          </a:stretch>
        </p:blipFill>
        <p:spPr>
          <a:xfrm>
            <a:off x="2619943" y="2633288"/>
            <a:ext cx="373978" cy="5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71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A68D97-CA6E-E18B-5983-5CDE42177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4C7781-E1C1-EF8D-3D0C-1125FFBBA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41"/>
          <a:stretch>
            <a:fillRect/>
          </a:stretch>
        </p:blipFill>
        <p:spPr>
          <a:xfrm>
            <a:off x="466965" y="914400"/>
            <a:ext cx="2466957" cy="1907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AE7DF0-196B-6547-ACA3-00EEC28609BE}"/>
              </a:ext>
            </a:extLst>
          </p:cNvPr>
          <p:cNvSpPr txBox="1"/>
          <p:nvPr/>
        </p:nvSpPr>
        <p:spPr>
          <a:xfrm>
            <a:off x="630195" y="370703"/>
            <a:ext cx="568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B1D519-26B5-F517-623B-05A9EF33D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156" y="4505930"/>
            <a:ext cx="1854477" cy="2054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362BA4-F1F4-035A-2F89-CD61564B18E3}"/>
              </a:ext>
            </a:extLst>
          </p:cNvPr>
          <p:cNvSpPr txBox="1"/>
          <p:nvPr/>
        </p:nvSpPr>
        <p:spPr>
          <a:xfrm>
            <a:off x="10420865" y="3982710"/>
            <a:ext cx="593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790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3AB372-E73B-5924-D005-4DEA53358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3" r="4158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0FB97E-22CB-C834-D1D5-F05B840E8F83}"/>
              </a:ext>
            </a:extLst>
          </p:cNvPr>
          <p:cNvSpPr txBox="1"/>
          <p:nvPr/>
        </p:nvSpPr>
        <p:spPr>
          <a:xfrm>
            <a:off x="4604657" y="0"/>
            <a:ext cx="2677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B6AC5C"/>
                </a:solidFill>
                <a:latin typeface="Bahu" pitchFamily="50" charset="0"/>
              </a:rPr>
              <a:t>Lobby</a:t>
            </a:r>
          </a:p>
        </p:txBody>
      </p:sp>
    </p:spTree>
    <p:extLst>
      <p:ext uri="{BB962C8B-B14F-4D97-AF65-F5344CB8AC3E}">
        <p14:creationId xmlns:p14="http://schemas.microsoft.com/office/powerpoint/2010/main" val="3816629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7DFB03-D94C-30C9-7E8C-0349B4EB3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5" r="125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2DBDDC-7497-AF5A-C884-6D25CCB2D3E0}"/>
              </a:ext>
            </a:extLst>
          </p:cNvPr>
          <p:cNvSpPr txBox="1"/>
          <p:nvPr/>
        </p:nvSpPr>
        <p:spPr>
          <a:xfrm>
            <a:off x="2421082" y="0"/>
            <a:ext cx="69619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Bahu" pitchFamily="50" charset="0"/>
              </a:rPr>
              <a:t>Online Players</a:t>
            </a:r>
          </a:p>
        </p:txBody>
      </p:sp>
    </p:spTree>
    <p:extLst>
      <p:ext uri="{BB962C8B-B14F-4D97-AF65-F5344CB8AC3E}">
        <p14:creationId xmlns:p14="http://schemas.microsoft.com/office/powerpoint/2010/main" val="53807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31B635-D181-0AF9-78BD-800DD1999F23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4">
                    <a:lumMod val="50000"/>
                  </a:schemeClr>
                </a:solidFill>
                <a:latin typeface="Bahu" pitchFamily="50" charset="0"/>
              </a:rPr>
              <a:t>Signup Menu</a:t>
            </a:r>
          </a:p>
        </p:txBody>
      </p:sp>
    </p:spTree>
    <p:extLst>
      <p:ext uri="{BB962C8B-B14F-4D97-AF65-F5344CB8AC3E}">
        <p14:creationId xmlns:p14="http://schemas.microsoft.com/office/powerpoint/2010/main" val="193025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6058B-9885-A3E5-8B70-C321B3A440AA}"/>
              </a:ext>
            </a:extLst>
          </p:cNvPr>
          <p:cNvSpPr txBox="1"/>
          <p:nvPr/>
        </p:nvSpPr>
        <p:spPr>
          <a:xfrm>
            <a:off x="0" y="108858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0070C0"/>
                </a:solidFill>
                <a:latin typeface="Bahu" pitchFamily="50" charset="0"/>
              </a:rPr>
              <a:t>Main Menu</a:t>
            </a:r>
          </a:p>
        </p:txBody>
      </p:sp>
    </p:spTree>
    <p:extLst>
      <p:ext uri="{BB962C8B-B14F-4D97-AF65-F5344CB8AC3E}">
        <p14:creationId xmlns:p14="http://schemas.microsoft.com/office/powerpoint/2010/main" val="3699199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B7AE15-6D85-AC5B-DE10-A0DFB45B8486}"/>
              </a:ext>
            </a:extLst>
          </p:cNvPr>
          <p:cNvSpPr txBox="1"/>
          <p:nvPr/>
        </p:nvSpPr>
        <p:spPr>
          <a:xfrm>
            <a:off x="1" y="174171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00B050"/>
                </a:solidFill>
                <a:latin typeface="Bahu" pitchFamily="50" charset="0"/>
              </a:rPr>
              <a:t>Profile Menu</a:t>
            </a:r>
          </a:p>
        </p:txBody>
      </p:sp>
    </p:spTree>
    <p:extLst>
      <p:ext uri="{BB962C8B-B14F-4D97-AF65-F5344CB8AC3E}">
        <p14:creationId xmlns:p14="http://schemas.microsoft.com/office/powerpoint/2010/main" val="1579641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83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4870FA16-F8F6-A201-2BA3-257CAD71D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690" y="3027045"/>
            <a:ext cx="609600" cy="609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4C2CEEB-78AB-A574-144A-406AB3A80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6" r="75788"/>
          <a:stretch>
            <a:fillRect/>
          </a:stretch>
        </p:blipFill>
        <p:spPr>
          <a:xfrm>
            <a:off x="6360797" y="2901315"/>
            <a:ext cx="350520" cy="6096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1DE8964-7A3F-C3AC-DC8E-D90723F83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905" y="3134677"/>
            <a:ext cx="337185" cy="337185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2CC09B64-DDC9-DCFD-7097-888BC8EC7C8E}"/>
              </a:ext>
            </a:extLst>
          </p:cNvPr>
          <p:cNvGrpSpPr/>
          <p:nvPr/>
        </p:nvGrpSpPr>
        <p:grpSpPr>
          <a:xfrm>
            <a:off x="4290060" y="3078480"/>
            <a:ext cx="609600" cy="609600"/>
            <a:chOff x="4290060" y="3078480"/>
            <a:chExt cx="609600" cy="609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48B2CB6-A2BA-76AD-FAC8-0B8CE6244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0060" y="3078480"/>
              <a:ext cx="609600" cy="6096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2874C80-D171-1FAB-F3EF-27B431540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180" y="3271839"/>
              <a:ext cx="200023" cy="200023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5B0EAC9E-A46F-E879-8869-720EC8F84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76" y="4042410"/>
            <a:ext cx="609600" cy="6096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97C5944-DA29-3D77-61E8-12A46EA86F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679" y="3548634"/>
            <a:ext cx="609600" cy="6096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4EB68D2-2DD9-63C2-89D9-EE47155D29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510915"/>
            <a:ext cx="609600" cy="609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D447264-C971-AADF-E0E8-8B452D6E5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140" y="4081463"/>
            <a:ext cx="609600" cy="6096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FADCBAB-7BAE-4E5C-7C3B-E8138E7C8E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55" y="3853434"/>
            <a:ext cx="607320" cy="60960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E66AADBF-25FA-8AB9-9E8C-E504FEC166A0}"/>
              </a:ext>
            </a:extLst>
          </p:cNvPr>
          <p:cNvGrpSpPr/>
          <p:nvPr/>
        </p:nvGrpSpPr>
        <p:grpSpPr>
          <a:xfrm>
            <a:off x="3524817" y="4030979"/>
            <a:ext cx="609600" cy="609600"/>
            <a:chOff x="3524817" y="4030979"/>
            <a:chExt cx="609600" cy="60960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068FCC6-E500-2182-8750-E5B62EDB7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957" y="4030979"/>
              <a:ext cx="607320" cy="6096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5DABAFC-57A8-56D6-C6C4-53919BC7E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817" y="4030979"/>
              <a:ext cx="609600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7923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53D850-F183-9DA4-76F6-CF1861F14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65" y="2973705"/>
            <a:ext cx="6096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CFCF26-2179-CBF5-7DF3-E72DD63B8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0333"/>
          <a:stretch>
            <a:fillRect/>
          </a:stretch>
        </p:blipFill>
        <p:spPr>
          <a:xfrm>
            <a:off x="5486400" y="1905000"/>
            <a:ext cx="609600" cy="599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528CAD-9E2D-9561-4B4F-3EF0C2909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0000" b="85715"/>
          <a:stretch>
            <a:fillRect/>
          </a:stretch>
        </p:blipFill>
        <p:spPr>
          <a:xfrm>
            <a:off x="6223000" y="1894840"/>
            <a:ext cx="609600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A6FCE8-2A3C-25C2-B07A-4DDA9213B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0000"/>
          <a:stretch>
            <a:fillRect/>
          </a:stretch>
        </p:blipFill>
        <p:spPr>
          <a:xfrm>
            <a:off x="3677920" y="1381760"/>
            <a:ext cx="6096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3CCFE7-5C03-CF75-FC4A-729E7C3AB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5000"/>
          <a:stretch>
            <a:fillRect/>
          </a:stretch>
        </p:blipFill>
        <p:spPr>
          <a:xfrm>
            <a:off x="7152640" y="1651000"/>
            <a:ext cx="6096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1B2584-F3F2-9E09-C16F-58F293F5A2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0000"/>
          <a:stretch>
            <a:fillRect/>
          </a:stretch>
        </p:blipFill>
        <p:spPr>
          <a:xfrm>
            <a:off x="8478520" y="1307464"/>
            <a:ext cx="609600" cy="609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508E1E-F8A2-4F0B-C7D7-2A9F781368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3333"/>
          <a:stretch>
            <a:fillRect/>
          </a:stretch>
        </p:blipFill>
        <p:spPr>
          <a:xfrm>
            <a:off x="9550763" y="15900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F46572-CB6F-7DCD-FAB9-936983D27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3" t="13887" r="74493" b="83458"/>
          <a:stretch>
            <a:fillRect/>
          </a:stretch>
        </p:blipFill>
        <p:spPr>
          <a:xfrm>
            <a:off x="5378353" y="739010"/>
            <a:ext cx="404177" cy="3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22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97A7A-F940-88BD-EF51-6EB78895D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F5172E-E407-3B71-BC65-74F09BE0B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301" y="1304413"/>
            <a:ext cx="1578472" cy="1553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1C9691-A818-501B-F5AE-257A1BD6EDEE}"/>
              </a:ext>
            </a:extLst>
          </p:cNvPr>
          <p:cNvSpPr txBox="1"/>
          <p:nvPr/>
        </p:nvSpPr>
        <p:spPr>
          <a:xfrm>
            <a:off x="10814959" y="1138235"/>
            <a:ext cx="54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B7202C"/>
                </a:solidFill>
                <a:latin typeface="Kristen ITC" panose="03050502040202030202" pitchFamily="66" charset="0"/>
                <a:cs typeface="2  Zaman" panose="00000400000000000000" pitchFamily="2" charset="-78"/>
              </a:rPr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0125E4-569F-655F-47F5-03A73A487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301" y="3318052"/>
            <a:ext cx="1578472" cy="15784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ED6D20-4C26-C630-BFD0-847ED98907F8}"/>
              </a:ext>
            </a:extLst>
          </p:cNvPr>
          <p:cNvSpPr txBox="1"/>
          <p:nvPr/>
        </p:nvSpPr>
        <p:spPr>
          <a:xfrm>
            <a:off x="10983686" y="3192628"/>
            <a:ext cx="54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8AAF8"/>
                </a:solidFill>
                <a:latin typeface="Kristen ITC" panose="03050502040202030202" pitchFamily="66" charset="0"/>
                <a:cs typeface="2  Zaman" panose="00000400000000000000" pitchFamily="2" charset="-78"/>
              </a:rPr>
              <a:t>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02F159-2241-6A04-5C48-97DA67DBB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329" y="1138236"/>
            <a:ext cx="1719986" cy="17199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5F217A-E76E-1519-5ADD-26618AE0D0DF}"/>
              </a:ext>
            </a:extLst>
          </p:cNvPr>
          <p:cNvSpPr txBox="1"/>
          <p:nvPr/>
        </p:nvSpPr>
        <p:spPr>
          <a:xfrm>
            <a:off x="8479973" y="1138236"/>
            <a:ext cx="54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0782C"/>
                </a:solidFill>
                <a:latin typeface="Kristen ITC" panose="03050502040202030202" pitchFamily="66" charset="0"/>
                <a:cs typeface="2  Zaman" panose="00000400000000000000" pitchFamily="2" charset="-78"/>
              </a:rP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476E02-887D-004F-C732-22E43E0AC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53" y="3318052"/>
            <a:ext cx="1613219" cy="16132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CBE7CE-A26D-D29C-48E8-52AE19DB21C3}"/>
              </a:ext>
            </a:extLst>
          </p:cNvPr>
          <p:cNvSpPr txBox="1"/>
          <p:nvPr/>
        </p:nvSpPr>
        <p:spPr>
          <a:xfrm>
            <a:off x="8512586" y="3192628"/>
            <a:ext cx="54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B7202C"/>
                </a:solidFill>
                <a:latin typeface="Kristen ITC" panose="03050502040202030202" pitchFamily="66" charset="0"/>
                <a:cs typeface="2  Zaman" panose="00000400000000000000" pitchFamily="2" charset="-78"/>
              </a:rPr>
              <a:t>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49D01A-F22F-CE5E-7E38-DB672F3658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17" y="1323253"/>
            <a:ext cx="1534969" cy="15349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65B03D-58BE-76D7-88DB-9AA2E2FF174E}"/>
              </a:ext>
            </a:extLst>
          </p:cNvPr>
          <p:cNvSpPr txBox="1"/>
          <p:nvPr/>
        </p:nvSpPr>
        <p:spPr>
          <a:xfrm>
            <a:off x="6378988" y="1138236"/>
            <a:ext cx="54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91E47"/>
                </a:solidFill>
                <a:latin typeface="Kristen ITC" panose="03050502040202030202" pitchFamily="66" charset="0"/>
                <a:cs typeface="2  Zaman" panose="00000400000000000000" pitchFamily="2" charset="-78"/>
              </a:rPr>
              <a:t>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27187E4-0562-04C2-22BA-4A18CFA1A9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949" y="3267934"/>
            <a:ext cx="1663338" cy="16633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FA89296-0061-CABF-7D15-04EC9C938A8A}"/>
              </a:ext>
            </a:extLst>
          </p:cNvPr>
          <p:cNvSpPr txBox="1"/>
          <p:nvPr/>
        </p:nvSpPr>
        <p:spPr>
          <a:xfrm>
            <a:off x="6414957" y="3105834"/>
            <a:ext cx="54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77DB3"/>
                </a:solidFill>
                <a:latin typeface="Kristen ITC" panose="03050502040202030202" pitchFamily="66" charset="0"/>
                <a:cs typeface="2  Zaman" panose="00000400000000000000" pitchFamily="2" charset="-78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33177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15727</TotalTime>
  <Words>50</Words>
  <Application>Microsoft Office PowerPoint</Application>
  <PresentationFormat>Widescreen</PresentationFormat>
  <Paragraphs>20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Bahu</vt:lpstr>
      <vt:lpstr>Calibri</vt:lpstr>
      <vt:lpstr>Calibri Light</vt:lpstr>
      <vt:lpstr>ColorTube</vt:lpstr>
      <vt:lpstr>Forte</vt:lpstr>
      <vt:lpstr>Kristen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Jasmin Kavianpour</dc:creator>
  <cp:lastModifiedBy>Jasmin Kavianpour</cp:lastModifiedBy>
  <cp:revision>15</cp:revision>
  <dcterms:created xsi:type="dcterms:W3CDTF">2025-07-01T20:46:02Z</dcterms:created>
  <dcterms:modified xsi:type="dcterms:W3CDTF">2025-08-13T11:50:42Z</dcterms:modified>
</cp:coreProperties>
</file>